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49" r:id="rId3"/>
    <p:sldId id="350" r:id="rId4"/>
    <p:sldId id="351" r:id="rId5"/>
    <p:sldId id="352" r:id="rId6"/>
    <p:sldId id="353" r:id="rId7"/>
    <p:sldId id="354" r:id="rId8"/>
    <p:sldId id="348" r:id="rId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58" autoAdjust="0"/>
  </p:normalViewPr>
  <p:slideViewPr>
    <p:cSldViewPr>
      <p:cViewPr varScale="1">
        <p:scale>
          <a:sx n="61" d="100"/>
          <a:sy n="6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18865-176A-4BBE-9D32-D923E6E19387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C095B-1091-42F3-BB77-15D1A0869A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704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989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793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548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10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850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002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6397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085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6962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83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22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4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rtner.telkom.co.id/tpncms-prod/uploads/topics/15827023047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38"/>
            <a:ext cx="9144000" cy="332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globalpsa.com/wp-content/uploads/200724-At-the-Helm-Industry-Digital-Acceleration-Edited-2-sca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3794"/>
            <a:ext cx="9144000" cy="263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80636" y="3392460"/>
            <a:ext cx="5982728" cy="769441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400" b="1" dirty="0" err="1"/>
              <a:t>ดิจิทัล</a:t>
            </a:r>
            <a:r>
              <a:rPr lang="th-TH" sz="4400" b="1" dirty="0"/>
              <a:t>สำหรับเทคโนโลยีสารสนเทศ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5188" y="2707712"/>
            <a:ext cx="296094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/>
              <a:t>ITQ1001</a:t>
            </a:r>
            <a:endParaRPr lang="th-TH" sz="4000" dirty="0"/>
          </a:p>
        </p:txBody>
      </p:sp>
      <p:sp>
        <p:nvSpPr>
          <p:cNvPr id="6" name="Rectangle 5"/>
          <p:cNvSpPr/>
          <p:nvPr/>
        </p:nvSpPr>
        <p:spPr>
          <a:xfrm>
            <a:off x="1580636" y="4139729"/>
            <a:ext cx="5982728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/>
              <a:t>Digital for Information Technology	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6084168" y="4802832"/>
            <a:ext cx="21774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Thawatchai</a:t>
            </a:r>
            <a:r>
              <a:rPr lang="en-US" dirty="0"/>
              <a:t> Si</a:t>
            </a:r>
            <a:endParaRPr lang="th-TH" dirty="0"/>
          </a:p>
        </p:txBody>
      </p:sp>
      <p:sp>
        <p:nvSpPr>
          <p:cNvPr id="10" name="Rectangle 9"/>
          <p:cNvSpPr/>
          <p:nvPr/>
        </p:nvSpPr>
        <p:spPr>
          <a:xfrm>
            <a:off x="2339752" y="836712"/>
            <a:ext cx="296094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800" b="1" dirty="0"/>
              <a:t>เฉลยใบงานครั้งที่ </a:t>
            </a:r>
            <a:r>
              <a:rPr lang="en-US" sz="4800" b="1" dirty="0"/>
              <a:t>1</a:t>
            </a:r>
            <a:endParaRPr lang="th-TH" sz="4800" b="1" dirty="0"/>
          </a:p>
        </p:txBody>
      </p:sp>
    </p:spTree>
    <p:extLst>
      <p:ext uri="{BB962C8B-B14F-4D97-AF65-F5344CB8AC3E}">
        <p14:creationId xmlns:p14="http://schemas.microsoft.com/office/powerpoint/2010/main" val="302462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419859" y="247119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1. ระบบตัวเลขที่นิยมใช้งานในวงจรดิจิตอลใช้เลขฐานใดบ้าง และแต่ละเลขฐานมีจำนวนตัวเลขกี่ตัว ประกอบด้วยตัวเลขอะไรบ้าง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54144" y="1558533"/>
            <a:ext cx="1207382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4400" b="1" dirty="0"/>
              <a:t>เฉลย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8" y="3573016"/>
            <a:ext cx="8775905" cy="215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18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198200" y="2564904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88124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23528" y="4903351"/>
            <a:ext cx="75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เฉลย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93096"/>
            <a:ext cx="4619625" cy="22669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03144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171128" y="2303294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48" y="2924944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23528" y="4903351"/>
            <a:ext cx="75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เฉลย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48" y="4096236"/>
            <a:ext cx="4772025" cy="2486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55149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2455843" y="1681644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4" y="2388002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23528" y="4393059"/>
            <a:ext cx="75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เฉลย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85" y="3645024"/>
            <a:ext cx="4019550" cy="18383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943" y="5579644"/>
            <a:ext cx="421957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14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2601971" y="1681644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23528" y="4903351"/>
            <a:ext cx="75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เฉลย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89040"/>
            <a:ext cx="4591050" cy="24765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55149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2661218" y="1655748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84068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23528" y="4903351"/>
            <a:ext cx="75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เฉลย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881" y="3940998"/>
            <a:ext cx="5219700" cy="24479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55149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7784" y="1468272"/>
            <a:ext cx="3786614" cy="7078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การคำนวณเลขฐานสอง</a:t>
            </a:r>
            <a:endParaRPr lang="th-TH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2204864"/>
            <a:ext cx="3786614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800" dirty="0"/>
              <a:t>ครั้งต่อไป</a:t>
            </a:r>
          </a:p>
          <a:p>
            <a:pPr algn="ctr"/>
            <a:r>
              <a:rPr lang="th-TH" sz="4800" dirty="0"/>
              <a:t>เช็ดชื่อ</a:t>
            </a:r>
          </a:p>
        </p:txBody>
      </p:sp>
    </p:spTree>
    <p:extLst>
      <p:ext uri="{BB962C8B-B14F-4D97-AF65-F5344CB8AC3E}">
        <p14:creationId xmlns:p14="http://schemas.microsoft.com/office/powerpoint/2010/main" val="2709625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242</Words>
  <Application>Microsoft Office PowerPoint</Application>
  <PresentationFormat>On-screen Show (4:3)</PresentationFormat>
  <Paragraphs>50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KKD Windows7 V.11_x64</dc:creator>
  <cp:lastModifiedBy>Computer</cp:lastModifiedBy>
  <cp:revision>248</cp:revision>
  <dcterms:created xsi:type="dcterms:W3CDTF">2021-07-04T04:15:50Z</dcterms:created>
  <dcterms:modified xsi:type="dcterms:W3CDTF">2026-07-10T12:48:23Z</dcterms:modified>
</cp:coreProperties>
</file>